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9A30-9559-462B-8606-F9BAA190FA3E}" type="datetimeFigureOut">
              <a:rPr lang="pt-BR" smtClean="0"/>
              <a:t>22/02/2011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62FAD-0865-47DB-BE76-2F504D5AB3F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rtaldoempreendedor.gov.b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751063"/>
            <a:ext cx="7772400" cy="1470025"/>
          </a:xfrm>
        </p:spPr>
        <p:txBody>
          <a:bodyPr/>
          <a:lstStyle/>
          <a:p>
            <a:r>
              <a:rPr lang="pt-BR" dirty="0" smtClean="0"/>
              <a:t>Iniciando um negócio...</a:t>
            </a:r>
            <a:br>
              <a:rPr lang="pt-BR" dirty="0" smtClean="0"/>
            </a:br>
            <a:r>
              <a:rPr lang="pt-BR" dirty="0" smtClean="0"/>
              <a:t>A organização do negócio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  <p:sp>
        <p:nvSpPr>
          <p:cNvPr id="1026" name="AutoShape 2" descr="data:image/jpg;base64,/9j/4AAQSkZJRgABAQAAAQABAAD/2wCEAAkGBhMSEBUUEhQVEBQTEBIYEBUQERAVEBQVFhQVFhQVFhQXGyYeFxojGRQSHy8gIycpLCwsFR4xNTwqNSgrLCkBCQoKDgwOFA8PFywdHxwpLCwpKSwpKSktKSkpLCkpKSwsKSksKSkpKSkpLCwpLCkpLCkpLCkpKSkpLCwpKSksKf/AABEIAMkA+wMBIgACEQEDEQH/xAAbAAEAAgMBAQAAAAAAAAAAAAAABQYDBAcCAf/EADwQAAIBAgQEAwQIBQMFAAAAAAABAgMRBAUSIQYxQVEiYYETMnGRI0JSobHB0eEHFGJy8DOCokNjdJLx/8QAGAEBAQEBAQAAAAAAAAAAAAAAAAECAwT/xAAfEQEBAAMBAAMAAwAAAAAAAAAAAQIRMSEDEmEiQVH/2gAMAwEAAhEDEQA/AO4gAAAAAAAA8zqJczRrZ1CPW/wJbIJAEDPiiPSJnw3ElOXPwk+0XVS4PNOopK6d15Ho0gAAAAAAAAAAAAAAAAAAAAAAAAAAAAAAAA2R2OzZQ2W7MWa5pp8K5/gQMrvdnPLLXGpNsmKzKUuv6EbWm95N2Su36GetLoV/i7MlToSgn4pxa26Lr+hybamWcYuu5ezw8qihKz9m7ytfZ2LFha0ZxvFNW2lGaanF+aMH8PsuWEwy2+kqvVPuuy9EWbMMEnD2jVpWs/NeZv6+M79ReCzyVCXi3hdKS7J9S7Uqykk1umtjlufVbQn/AGNL4t7Fu4Sx7lQSb3i7Gsalizg805XR6OjIAAAAAAAAAAAAAAAAAAAAAAAAAABrY/E6IN/I2SDzuteSj25mcrqLPUXLd3e7Z4qOyPU5pcyMzDM40465uyXurq35I4Oj5mOPjSg5y9F1b7IqGX4eeJxHtam8Iyv5NrlFeSEsXUxdR9Fe23KK7Lz8y+8NcNWSbWmK5I3jilb+R5Y3aUuXQzZ5i1dQTVrX+J7zqpLR7Om3C/Vdil4zCVobu8l3XM1f8Z/WDidpzpxXWV5f2x3/ABsT/CrcaS/qk2USipzryU3vKSUL3tGHN+tzoWTQV0lyikkMZpat2GexmMWHWxlOjAAAAAAAAAAAAAAAAAAAAAAAAAAABWM4rWqO/Ys5XM8wvj1GM+NY9UniniuOHtHS5zkvCrPT8Wyo5dh8Tj62qUpab7JbL4JdEdAzvIqeIir7SjfS7bq/M2+E8DHCRtJKT7o5Y6/tutzhrguNKKcluuhY8TioQWnl8OZH4nPtrRVvxIeribJyqSUV5s6XKTjGrVpjKFSO6TVjQq5WpK9NqS7XRTa2fVFf2UnTin6y/RHnLM3rKTd3G72kuT+KLLL1LLEpmHD0ZP3dEl1tY1MNXq4Z7rXHuuZYMNxBGaUa0f8AdHl+xs1csjNaqbUl26k1Zw3HvJ8/p1VZSs+z2ZNJlDxuTb3Xgku2x6wfEVeg7T+kivtc/RlmRpegRmW8QUq3KWmX2ZbP07kmbQAAAAAAAAAAAAAAAAAAAAAAAAMGKwymrMzgCsYzKXF9UvJXRE12o9W/Rl8aMNTBQlzin6GLhGvtXOa2aT5Qjbz5v5GCjleIryvplLs5cv0XodKhltJcoR+SNmMEuSt8BMD7KllfBCVnWd32XImK+R03HTpSXSxLHxo1pnamYzIp094eJdupr4XGyhLwtwfVdH6F3nSuRuPyWFTmrPuuYGrQzeE1arGz+0hisnUo3jacfIisVldWly8cfvPmCzOUX4W0+qf6Eur09jUxWUNO8dvIz4HiKvRspfSR7S/KRO08zp1dqi0vuuRixmSXV42mvK33ozqz9Xcrfy3iKlW2T0S+zPZ+j5MlDnmKyi3Lb52/Yy4LiCvQsm9cOinuvSXQsylLF+BC5fxXRqbSfspdp8vSXI2qef4eU9Kqxb+O3z5G0SAFwAAAAAAAAAAAAAAAAAAAAAAAAAAAA+NH0AYalG5EZhkMJ720vuidPjiBR8Rg6lL3lrj3XMyYPM5R9yXo/wBOhbauHTIXH8PRlvHwS8icHulmlKrtUjpfdfqYsZkd1ePjT7fmQ2Io1KbtNXX2l+Zs4DNZQ92Xh2uua/YzZL1fYxVsnjGLW8XJc/s73siq8T45YOnqm09TtTs7OT87ckr7tHTqOOp1VaVr8vyOcYfh+OZ4qtipLVQw05UsLBv3tO86j37vb9iWXHizVYeHv4h16UdWmpiKatePs9N03b6OPNLzba7nXqNZSimuTSa+DV0cprcMye9OUlG97KSjUntzU1yj27/CxI5ZxLWw9oO84x20VL6kvJ8/yGOW0sdJBDZVxPRrbKWif2Z7P0fJkwmb2j6ACgAAAAAAAAAAAAAAAAAAAAAAAAAAB5lA9ADVrYRNbq5BY3h1X1U/C+3RlnMdWCsQUDFtqE7XUlCfK+z0sreRVWsJGEZaISqx1u9loute/p950bMcrp1LtSUZW5qS+/crFPhuNGd3ul7kE46F/Vp/zqYt161Jtav5qnUWmrHS7bSVvS1vyNTMcgU43Vqse695evQ1FLbbr0fIy4fHShvF27pvb0fT1+Zn7Y5d8NWfqvYzI5R3g3JLo9pr9TLlnFtehtL6WC+rL3kvJ9C108VSq7TWiXSS/wA3NHNOHU43sprpKPNfE17P1PKlcn4ooYheGWmXWEtpencmEzkuPyScd43lZNpx2mvjY2sp44xGGX09q1KK3k3acUu7fRLv2LMtljqIIbh3irD42n7TDzU11XKSfmiYTNo+gAAAAAAAAAAAAAAAAAAAAAAAAHitV0xcn0TfyA0szzRU9lvJ/Jeb/Qr2Lrzm7yk5fgvTkj7Oo5SbfNttnhw2PNlla6yaYT7o+dzVx2Z06Ntc7N+7FKUpyt2hFNv9zUw/EtGc1DVKM5e7GpTqQcn5Nqz+BhpJuoYtd+Ww1XZ6SRFeo17bc12a2+PkfZ8TxwzjqqKOp2jGfN/B9eXWxq4mtGnCU5u0Yq8m+SS5+pznPK861WM2n7SXuU+lOn9VO315dfN26HTDKsZYx2XDY3D4lXTUZNXUoNWfnY5j/F+cY2w0ZxUvZ+0rONvcv4FLe+9m/l3MOV4HFYeKnfTyclCWpLbquv7GDMclpVsTKvUqTqyq2vCMZWasko3S8K26s6Za6zj51t/whxPspwbe+IlLwxVo7RSk7fHT8uh2ijXOZcL5UvawktlSW9rqmnayjFf5yOgYaZrFKl4zPZhorYzGoyAAoAAAAAAAAAAAAAAAAAEZnOaeySUba5cr7pLu0S3U2sm0mQvF+M9lg6k/suk5f2+1hr/46jZy/OI1FaXgl2vs/g/yIb+IGKUcDWvFzWmN4rqtcbr5XJuWeGtVqpbHiT9CC4WzlTiqMpXlCN6U7/6tL6sk/tLZS9H1J2pI8tdkFmvDvt6qlKpKENCi1C+qTTfVNbb8uXkZMDkGHweupdu0W5VKj2hFK8kuiXd83YlkyrcZVJ6oal9CraYrnWq7tRl9mMbX8+fJGt78T9bGS8ROvWnCUVTjoU6F7qbinZqa6N3Ukuzdybprco3DyjQxUq+Km6bq01GnKSaoSbe+/wBWyjpV7XTuy/xaaTX4/gTKaqxqZrglWpuNtVrSjdtLXF6ofekVLKMva+kn4pzd7vz2ul0Vtku3my8pkTluF9s1O3hluvg919xv42cm5k+Bct2TUOHKLep04367c/ilszcwGC0okoUjvpz2j6eXJKySilySSS+Rv4bCJGaNIyxiVBI+gAAAAAAAAAAAAAAAAAAAAKbj8S51ZSv9ZpeSWyLhKRzzA11Upxk3va0vKS8Ml/7J/I4/LyOmCSU/ka2bZhHQqdV3VWSpxXVueySfo35aT57W23Mjs1ouVbCWjqX81FSe/hurp+ril6nPG+tXinYvCvDVHCUnTUZaqNWP/Tk72l/Y+TXJXae1i4ZLjqtSl9LBQa21Rf0dTbeUOqV+j5eZt5rksKqtUWyvZq19+aV+aa2aIXPc8/l4qjhow1UoQunf2VKmtoxdt7y5Jc7XZrOe6SLAnt+/6ivh41ItSipJ81JdjVybNI4ijGrFNJ3Uov3oTjtKD7tPr1TT5M3XV9P17HLjaq8YylDRaCqRakpwlZaleO0W9r89nzInKM0nT3w0nOCfjw1W6ce+hveD8nsXitCM04yipRfNS3TKtmnClnqo3uuVnarHyjJ+8v6WdZ/KMcbeJ4op1cPP2UnCpbTKE/DUpJ+/Jrso6mmtr27l/wAgyxKhSaWzpU2tmtnFNbPc5PlOFq4mtGhNR3klUqRVm4J3alB7xta7XLZLqd0w8UopLZJJL4Lkbwx0zlXmnRsZlE9A6sAAAAAAAAAAAAAAAAAAAAAAAGBpY6tZHJsnzhRqzg7qE680r2vTq3e0u0ZrTJf1N/aR1HNlsco4nyr2dWVWMdUKm1WHR35r482vO67HPObaxulpihCq001dWaafne6dvQrvD2czbjTnetCTtSrRV5L+msuaatbV87PnZPyPNZp2685xjazpSlSip1HZU43SirveT8lzaW7sUDEZRXra6UYzdlKVSUtUZ1qlt5NvkrpJLq7dEdAdTmY4Vvl+5ZlpNIjgzLqtHD2reGcpuTV1qskoxcl0k0rtdCdly7mJ1rGSCu/8sS3a6082/AkK2XOyduaT+4rvE+a+ypqNPerVbjSV+r2cn/TG938up0t4RWS7JL5bHb4p1zzqAyrLUp69KUmknKy1NLkmyzUlsYqWGSM6O7m+gAAAAAAAAAAAAAAAAAAAAAAAAADTx1G6KjmeCTvGSuns0+TLxONyJx+X3+ZKsc6yv+VoQq1qdRNNv2s027aHbS0ut1a9rvbyIDHcWYmnV1R0eON1hqmzVNO0fEntUe7fNcl0uQ2EqU3WqS0NVNbfs91TlJSbjVkuTS3d/wAyZxHAkq1NTc9NVty8ae97buS8UHtslslZdzh9d102kst48w9VpV08LPoqu0G+qjPkyehVjJXg9afWLuvLdHNamV4rD+GpHXD/ALq1Q9KsU0/9yubFGNO3+hKH/j1VFf8AGaM3BZk6BUrRitU5Rgu8mktvNkfiOLKdtOHTxFTo4p+xi+8qj2t5K7Ke5QvdYa8uksRUhJ7fGUmSuFynE11Z+CD6RUoQt5y96S8kkJgXJ6yiE6+YUo6lWm60HiJ28EYU5a3SgvqxVt/ir7tHc6T2KVwfw3DDx8KV2knJJLZfViukf/rLtTWx6MZqOVr2ADSAAAAAAAAAAAAAAAAAAAAAAAAAAAGviXsbBrYrkBQ48D0IYl1aaaT39lzpqV76lfdK++nle3wJSplTJaHM2anIzpVUqYRo1amXRfOEX8YRb/AseINOQVF0cvS92EY/2xivwRKYLLW3uZKJMYQIz4PC6UbiPMOR7NIAAAAAAAAAAAAAP//Z"/>
          <p:cNvSpPr>
            <a:spLocks noChangeAspect="1" noChangeArrowheads="1"/>
          </p:cNvSpPr>
          <p:nvPr/>
        </p:nvSpPr>
        <p:spPr bwMode="auto">
          <a:xfrm>
            <a:off x="77788" y="-914400"/>
            <a:ext cx="2390775" cy="1914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7" name="Picture 3" descr="C:\Users\User\AppData\Local\Microsoft\Windows\Temporary Internet Files\Content.IE5\IP20IOA1\MC9002791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548680"/>
            <a:ext cx="2468450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Fatores que influenciam na escolha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Impostos e taxas legais</a:t>
            </a:r>
          </a:p>
          <a:p>
            <a:r>
              <a:rPr lang="pt-BR" dirty="0" smtClean="0"/>
              <a:t>Riscos envolvidos</a:t>
            </a:r>
          </a:p>
          <a:p>
            <a:r>
              <a:rPr lang="pt-BR" dirty="0" smtClean="0"/>
              <a:t>Necessidades de capital semente</a:t>
            </a:r>
          </a:p>
          <a:p>
            <a:r>
              <a:rPr lang="pt-BR" dirty="0" smtClean="0"/>
              <a:t>Controle do negócio</a:t>
            </a:r>
          </a:p>
          <a:p>
            <a:r>
              <a:rPr lang="pt-BR" dirty="0" smtClean="0"/>
              <a:t>Metas de crescimento do negócio</a:t>
            </a:r>
          </a:p>
          <a:p>
            <a:r>
              <a:rPr lang="pt-BR" dirty="0" smtClean="0"/>
              <a:t>Custo inicial de criação</a:t>
            </a:r>
          </a:p>
          <a:p>
            <a:r>
              <a:rPr lang="pt-BR" dirty="0" smtClean="0"/>
              <a:t>Plano de gestão e sua evolução</a:t>
            </a:r>
            <a:endParaRPr lang="pt-BR" dirty="0"/>
          </a:p>
        </p:txBody>
      </p:sp>
      <p:pic>
        <p:nvPicPr>
          <p:cNvPr id="4" name="Picture 2" descr="C:\Users\User\AppData\Local\Microsoft\Windows\Temporary Internet Files\Content.IE5\E1OU2SJ8\MC9002803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492896"/>
            <a:ext cx="1453728" cy="1479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Formas legais (típicas) de se organizar empresas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Empresa individual</a:t>
            </a:r>
          </a:p>
          <a:p>
            <a:pPr lvl="1"/>
            <a:r>
              <a:rPr lang="pt-BR" dirty="0" smtClean="0"/>
              <a:t>Ver </a:t>
            </a:r>
            <a:r>
              <a:rPr lang="pt-BR" dirty="0" smtClean="0">
                <a:hlinkClick r:id="rId2"/>
              </a:rPr>
              <a:t>www.portaldoempreendedor.gov.br/</a:t>
            </a:r>
            <a:r>
              <a:rPr lang="pt-BR" dirty="0" smtClean="0"/>
              <a:t> </a:t>
            </a:r>
          </a:p>
          <a:p>
            <a:r>
              <a:rPr lang="pt-BR" dirty="0" smtClean="0"/>
              <a:t>Sociedade comercial </a:t>
            </a:r>
            <a:r>
              <a:rPr lang="pt-BR" dirty="0"/>
              <a:t>por </a:t>
            </a:r>
            <a:r>
              <a:rPr lang="pt-BR" dirty="0" smtClean="0"/>
              <a:t>quotas </a:t>
            </a:r>
            <a:r>
              <a:rPr lang="pt-BR" dirty="0"/>
              <a:t>de </a:t>
            </a:r>
            <a:r>
              <a:rPr lang="pt-BR" dirty="0" smtClean="0"/>
              <a:t>responsabilidade limitada</a:t>
            </a:r>
          </a:p>
          <a:p>
            <a:r>
              <a:rPr lang="pt-BR" dirty="0" smtClean="0"/>
              <a:t>Sociedade civil</a:t>
            </a:r>
          </a:p>
          <a:p>
            <a:pPr lvl="1"/>
            <a:r>
              <a:rPr lang="pt-BR" dirty="0" smtClean="0"/>
              <a:t>Realiza apenas </a:t>
            </a:r>
            <a:r>
              <a:rPr lang="pt-BR" dirty="0"/>
              <a:t>a prestação de serviços</a:t>
            </a:r>
            <a:endParaRPr lang="pt-BR" dirty="0" smtClean="0"/>
          </a:p>
          <a:p>
            <a:r>
              <a:rPr lang="pt-BR" dirty="0" smtClean="0"/>
              <a:t>Sociedade anônima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Empresa individual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Forma mais simples</a:t>
            </a:r>
          </a:p>
          <a:p>
            <a:r>
              <a:rPr lang="pt-BR" dirty="0" smtClean="0"/>
              <a:t>Poucas formalidades</a:t>
            </a:r>
          </a:p>
          <a:p>
            <a:r>
              <a:rPr lang="pt-BR" dirty="0" smtClean="0"/>
              <a:t>Indivíduo = Negócio</a:t>
            </a:r>
          </a:p>
          <a:p>
            <a:r>
              <a:rPr lang="pt-BR" dirty="0" smtClean="0"/>
              <a:t>Fácil de fechar</a:t>
            </a:r>
          </a:p>
          <a:p>
            <a:r>
              <a:rPr lang="pt-BR" dirty="0" smtClean="0"/>
              <a:t>Acesso limitado ao capital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Sociedade limitada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Fácil de constituir</a:t>
            </a:r>
          </a:p>
          <a:p>
            <a:r>
              <a:rPr lang="pt-BR" dirty="0" smtClean="0"/>
              <a:t>Sócios possuem perfis complementares</a:t>
            </a:r>
          </a:p>
          <a:p>
            <a:r>
              <a:rPr lang="pt-BR" dirty="0" smtClean="0"/>
              <a:t>Quotas definem a participação nos negócios</a:t>
            </a:r>
          </a:p>
          <a:p>
            <a:r>
              <a:rPr lang="pt-BR" dirty="0" smtClean="0"/>
              <a:t>Maior potencial para captação de capital</a:t>
            </a:r>
          </a:p>
          <a:p>
            <a:r>
              <a:rPr lang="pt-BR" dirty="0" smtClean="0"/>
              <a:t>Flexibilidade para crescer</a:t>
            </a:r>
          </a:p>
          <a:p>
            <a:r>
              <a:rPr lang="pt-BR" dirty="0" smtClean="0"/>
              <a:t>Risco da existência de conflitos entre sócios 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Sociedade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(similar à sociedade limitada) Definidas por um único objeto -  </a:t>
            </a:r>
            <a:r>
              <a:rPr lang="pt-BR" dirty="0"/>
              <a:t>apenas </a:t>
            </a:r>
            <a:r>
              <a:rPr lang="pt-BR" dirty="0" smtClean="0"/>
              <a:t>executam a </a:t>
            </a:r>
            <a:r>
              <a:rPr lang="pt-BR" dirty="0"/>
              <a:t>prestação de </a:t>
            </a:r>
            <a:r>
              <a:rPr lang="pt-BR" dirty="0" smtClean="0"/>
              <a:t>serviços </a:t>
            </a:r>
          </a:p>
          <a:p>
            <a:pPr lvl="1"/>
            <a:r>
              <a:rPr lang="pt-BR" dirty="0" smtClean="0"/>
              <a:t>As sociedades civis</a:t>
            </a:r>
            <a:r>
              <a:rPr lang="pt-BR" dirty="0"/>
              <a:t>, reguladas pelo Código Civil, não podem praticar atos de comércio </a:t>
            </a:r>
            <a:endParaRPr lang="pt-BR" dirty="0" smtClean="0"/>
          </a:p>
          <a:p>
            <a:r>
              <a:rPr lang="pt-BR" dirty="0" smtClean="0"/>
              <a:t>Sociedade </a:t>
            </a:r>
            <a:r>
              <a:rPr lang="pt-BR" dirty="0"/>
              <a:t>Civil de Profissão Regulamentada </a:t>
            </a:r>
            <a:endParaRPr lang="pt-BR" dirty="0" smtClean="0"/>
          </a:p>
          <a:p>
            <a:pPr lvl="1"/>
            <a:r>
              <a:rPr lang="pt-BR" dirty="0" smtClean="0"/>
              <a:t>constituída </a:t>
            </a:r>
            <a:r>
              <a:rPr lang="pt-BR" dirty="0"/>
              <a:t>por sócios com profissões diferentes </a:t>
            </a:r>
            <a:r>
              <a:rPr lang="pt-BR" dirty="0" smtClean="0"/>
              <a:t> </a:t>
            </a:r>
          </a:p>
          <a:p>
            <a:r>
              <a:rPr lang="pt-BR" dirty="0" smtClean="0"/>
              <a:t>Sociedade </a:t>
            </a:r>
            <a:r>
              <a:rPr lang="pt-BR" dirty="0"/>
              <a:t>Civil de </a:t>
            </a:r>
            <a:r>
              <a:rPr lang="pt-BR" dirty="0" err="1"/>
              <a:t>Uniprofissionais</a:t>
            </a:r>
            <a:r>
              <a:rPr lang="pt-BR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Sociedade anônima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Envolve parcerias diversas </a:t>
            </a:r>
          </a:p>
          <a:p>
            <a:pPr lvl="1"/>
            <a:r>
              <a:rPr lang="pt-BR" dirty="0" smtClean="0"/>
              <a:t>o </a:t>
            </a:r>
            <a:r>
              <a:rPr lang="pt-BR" dirty="0"/>
              <a:t>c</a:t>
            </a:r>
            <a:r>
              <a:rPr lang="pt-BR" dirty="0" smtClean="0"/>
              <a:t>apital social não se encontra atribuído a um nome em específico, mas está dividido em ações que podem ser transacionadas livremente, sem necessidade de escritura pública ou outro ato notarial. </a:t>
            </a:r>
          </a:p>
          <a:p>
            <a:r>
              <a:rPr lang="pt-BR" dirty="0" smtClean="0"/>
              <a:t>Crescimento em escala mais flexível</a:t>
            </a:r>
          </a:p>
          <a:p>
            <a:pPr lvl="1"/>
            <a:r>
              <a:rPr lang="pt-BR" dirty="0" smtClean="0"/>
              <a:t>Por ser uma sociedade de capital, prevê a obtenção de lucros a serem distribuídos aos acionistas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sociedades anônimas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Companhia aberta (também chamada de empresa de capital aberto), que capta recursos junto ao público e é fiscalizada, no Brasil, pela CVM (Comissão de Valores Mobiliários)</a:t>
            </a:r>
          </a:p>
          <a:p>
            <a:r>
              <a:rPr lang="pt-BR" dirty="0" smtClean="0"/>
              <a:t>Companhia fechada (também chamada de empresa de capital fechado), que obtém seus recursos dos próprios acionistas.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Pesquise sobre os principais tributos e </a:t>
            </a:r>
            <a:r>
              <a:rPr lang="pt-BR" dirty="0"/>
              <a:t>contribuições cobrados às </a:t>
            </a:r>
            <a:r>
              <a:rPr lang="pt-BR" dirty="0" smtClean="0"/>
              <a:t>empresas no Brasil</a:t>
            </a:r>
          </a:p>
          <a:p>
            <a:pPr lvl="0"/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4421</TotalTime>
  <Words>300</Words>
  <Application>Microsoft Office PowerPoint</Application>
  <PresentationFormat>Apresentação na tela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Iniciando um negócio... A organização do negócio</vt:lpstr>
      <vt:lpstr>Fatores que influenciam na escolha</vt:lpstr>
      <vt:lpstr>Formas legais (típicas) de se organizar empresas no Brasil</vt:lpstr>
      <vt:lpstr>Empresa individual</vt:lpstr>
      <vt:lpstr>Sociedade limitada</vt:lpstr>
      <vt:lpstr>Sociedade civil</vt:lpstr>
      <vt:lpstr>Sociedade anônima</vt:lpstr>
      <vt:lpstr>Tipos de sociedades anônimas</vt:lpstr>
      <vt:lpstr>Exercício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95</cp:revision>
  <dcterms:created xsi:type="dcterms:W3CDTF">2011-02-22T18:19:21Z</dcterms:created>
  <dcterms:modified xsi:type="dcterms:W3CDTF">2011-02-25T20:01:09Z</dcterms:modified>
</cp:coreProperties>
</file>