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2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E0FB0-EEE3-4FC2-A431-00337AD0BB05}" type="datetimeFigureOut">
              <a:rPr lang="pt-BR" smtClean="0"/>
              <a:pPr/>
              <a:t>28/08/2011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D8B63-0AAA-400F-8783-E875DC0D292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751063"/>
            <a:ext cx="7772400" cy="1470025"/>
          </a:xfrm>
        </p:spPr>
        <p:txBody>
          <a:bodyPr/>
          <a:lstStyle/>
          <a:p>
            <a:r>
              <a:rPr lang="pt-BR" dirty="0" smtClean="0"/>
              <a:t>Iniciando um negócio...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268688"/>
            <a:ext cx="6400800" cy="1752600"/>
          </a:xfrm>
        </p:spPr>
        <p:txBody>
          <a:bodyPr/>
          <a:lstStyle/>
          <a:p>
            <a:r>
              <a:rPr lang="pt-BR" dirty="0" err="1" smtClean="0"/>
              <a:t>Francilene</a:t>
            </a:r>
            <a:r>
              <a:rPr lang="pt-BR" dirty="0" smtClean="0"/>
              <a:t> Garcia</a:t>
            </a:r>
          </a:p>
          <a:p>
            <a:r>
              <a:rPr lang="pt-BR" dirty="0" smtClean="0"/>
              <a:t>DSC/CEEI/UFCG</a:t>
            </a:r>
            <a:endParaRPr lang="pt-BR" dirty="0"/>
          </a:p>
        </p:txBody>
      </p:sp>
      <p:sp>
        <p:nvSpPr>
          <p:cNvPr id="1026" name="AutoShape 2" descr="data:image/jpg;base64,/9j/4AAQSkZJRgABAQAAAQABAAD/2wCEAAkGBhMSEBUUEhQVEBQTEBIYEBUQERAVEBQVFhQVFhQVFhQXGyYeFxojGRQSHy8gIycpLCwsFR4xNTwqNSgrLCkBCQoKDgwOFA8PFywdHxwpLCwpKSwpKSktKSkpLCkpKSwsKSksKSkpKSkpLCwpLCkpLCkpLCkpKSkpLCwpKSksKf/AABEIAMkA+wMBIgACEQEDEQH/xAAbAAEAAgMBAQAAAAAAAAAAAAAABQYDBAcCAf/EADwQAAIBAgQEAwQIBQMFAAAAAAABAgMRBAUSIQYxQVEiYYETMnGRI0JSobHB0eEHFGJy8DOCokNjdJLx/8QAGAEBAQEBAQAAAAAAAAAAAAAAAAECAwT/xAAfEQEBAAMBAAMAAwAAAAAAAAAAAQIRMSEDEmEiQVH/2gAMAwEAAhEDEQA/AO4gAAAAAAAA8zqJczRrZ1CPW/wJbIJAEDPiiPSJnw3ElOXPwk+0XVS4PNOopK6d15Ho0gAAAAAAAAAAAAAAAAAAAAAAAAAAAAAAAA2R2OzZQ2W7MWa5pp8K5/gQMrvdnPLLXGpNsmKzKUuv6EbWm95N2Su36GetLoV/i7MlToSgn4pxa26Lr+hybamWcYuu5ezw8qihKz9m7ytfZ2LFha0ZxvFNW2lGaanF+aMH8PsuWEwy2+kqvVPuuy9EWbMMEnD2jVpWs/NeZv6+M79ReCzyVCXi3hdKS7J9S7Uqykk1umtjlufVbQn/AGNL4t7Fu4Sx7lQSb3i7Gsalizg805XR6OjIAAAAAAAAAAAAAAAAAAAAAAAAAABrY/E6IN/I2SDzuteSj25mcrqLPUXLd3e7Z4qOyPU5pcyMzDM40465uyXurq35I4Oj5mOPjSg5y9F1b7IqGX4eeJxHtam8Iyv5NrlFeSEsXUxdR9Fe23KK7Lz8y+8NcNWSbWmK5I3jilb+R5Y3aUuXQzZ5i1dQTVrX+J7zqpLR7Om3C/Vdil4zCVobu8l3XM1f8Z/WDidpzpxXWV5f2x3/ABsT/CrcaS/qk2USipzryU3vKSUL3tGHN+tzoWTQV0lyikkMZpat2GexmMWHWxlOjAAAAAAAAAAAAAAAAAAAAAAAAAAABWM4rWqO/Ys5XM8wvj1GM+NY9UniniuOHtHS5zkvCrPT8Wyo5dh8Tj62qUpab7JbL4JdEdAzvIqeIir7SjfS7bq/M2+E8DHCRtJKT7o5Y6/tutzhrguNKKcluuhY8TioQWnl8OZH4nPtrRVvxIeribJyqSUV5s6XKTjGrVpjKFSO6TVjQq5WpK9NqS7XRTa2fVFf2UnTin6y/RHnLM3rKTd3G72kuT+KLLL1LLEpmHD0ZP3dEl1tY1MNXq4Z7rXHuuZYMNxBGaUa0f8AdHl+xs1csjNaqbUl26k1Zw3HvJ8/p1VZSs+z2ZNJlDxuTb3Xgku2x6wfEVeg7T+kivtc/RlmRpegRmW8QUq3KWmX2ZbP07kmbQAAAAAAAAAAAAAAAAAAAAAAAAMGKwymrMzgCsYzKXF9UvJXRE12o9W/Rl8aMNTBQlzin6GLhGvtXOa2aT5Qjbz5v5GCjleIryvplLs5cv0XodKhltJcoR+SNmMEuSt8BMD7KllfBCVnWd32XImK+R03HTpSXSxLHxo1pnamYzIp094eJdupr4XGyhLwtwfVdH6F3nSuRuPyWFTmrPuuYGrQzeE1arGz+0hisnUo3jacfIisVldWly8cfvPmCzOUX4W0+qf6Eur09jUxWUNO8dvIz4HiKvRspfSR7S/KRO08zp1dqi0vuuRixmSXV42mvK33ozqz9Xcrfy3iKlW2T0S+zPZ+j5MlDnmKyi3Lb52/Yy4LiCvQsm9cOinuvSXQsylLF+BC5fxXRqbSfspdp8vSXI2qef4eU9Kqxb+O3z5G0SAFwAAAAAAAAAAAAAAAAAAAAAAAAAAAA+NH0AYalG5EZhkMJ720vuidPjiBR8Rg6lL3lrj3XMyYPM5R9yXo/wBOhbauHTIXH8PRlvHwS8icHulmlKrtUjpfdfqYsZkd1ePjT7fmQ2Io1KbtNXX2l+Zs4DNZQ92Xh2uua/YzZL1fYxVsnjGLW8XJc/s73siq8T45YOnqm09TtTs7OT87ckr7tHTqOOp1VaVr8vyOcYfh+OZ4qtipLVQw05UsLBv3tO86j37vb9iWXHizVYeHv4h16UdWmpiKatePs9N03b6OPNLzba7nXqNZSimuTSa+DV0cprcMye9OUlG97KSjUntzU1yj27/CxI5ZxLWw9oO84x20VL6kvJ8/yGOW0sdJBDZVxPRrbKWif2Z7P0fJkwmb2j6ACgAAAAAAAAAAAAAAAAAAAAAAAAAAB5lA9ADVrYRNbq5BY3h1X1U/C+3RlnMdWCsQUDFtqE7XUlCfK+z0sreRVWsJGEZaISqx1u9loute/p950bMcrp1LtSUZW5qS+/crFPhuNGd3ul7kE46F/Vp/zqYt161Jtav5qnUWmrHS7bSVvS1vyNTMcgU43Vqse695evQ1FLbbr0fIy4fHShvF27pvb0fT1+Zn7Y5d8NWfqvYzI5R3g3JLo9pr9TLlnFtehtL6WC+rL3kvJ9C108VSq7TWiXSS/wA3NHNOHU43sprpKPNfE17P1PKlcn4ooYheGWmXWEtpencmEzkuPyScd43lZNpx2mvjY2sp44xGGX09q1KK3k3acUu7fRLv2LMtljqIIbh3irD42n7TDzU11XKSfmiYTNo+gAAAAAAAAAAAAAAAAAAAAAAAAHitV0xcn0TfyA0szzRU9lvJ/Jeb/Qr2Lrzm7yk5fgvTkj7Oo5SbfNttnhw2PNlla6yaYT7o+dzVx2Z06Ntc7N+7FKUpyt2hFNv9zUw/EtGc1DVKM5e7GpTqQcn5Nqz+BhpJuoYtd+Ww1XZ6SRFeo17bc12a2+PkfZ8TxwzjqqKOp2jGfN/B9eXWxq4mtGnCU5u0Yq8m+SS5+pznPK861WM2n7SXuU+lOn9VO315dfN26HTDKsZYx2XDY3D4lXTUZNXUoNWfnY5j/F+cY2w0ZxUvZ+0rONvcv4FLe+9m/l3MOV4HFYeKnfTyclCWpLbquv7GDMclpVsTKvUqTqyq2vCMZWasko3S8K26s6Za6zj51t/whxPspwbe+IlLwxVo7RSk7fHT8uh2ijXOZcL5UvawktlSW9rqmnayjFf5yOgYaZrFKl4zPZhorYzGoyAAoAAAAAAAAAAAAAAAAAEZnOaeySUba5cr7pLu0S3U2sm0mQvF+M9lg6k/suk5f2+1hr/46jZy/OI1FaXgl2vs/g/yIb+IGKUcDWvFzWmN4rqtcbr5XJuWeGtVqpbHiT9CC4WzlTiqMpXlCN6U7/6tL6sk/tLZS9H1J2pI8tdkFmvDvt6qlKpKENCi1C+qTTfVNbb8uXkZMDkGHweupdu0W5VKj2hFK8kuiXd83YlkyrcZVJ6oal9CraYrnWq7tRl9mMbX8+fJGt78T9bGS8ROvWnCUVTjoU6F7qbinZqa6N3Ukuzdybprco3DyjQxUq+Km6bq01GnKSaoSbe+/wBWyjpV7XTuy/xaaTX4/gTKaqxqZrglWpuNtVrSjdtLXF6ofekVLKMva+kn4pzd7vz2ul0Vtku3my8pkTluF9s1O3hluvg919xv42cm5k+Bct2TUOHKLep04367c/ilszcwGC0okoUjvpz2j6eXJKySilySSS+Rv4bCJGaNIyxiVBI+gAAAAAAAAAAAAAAAAAAAAKbj8S51ZSv9ZpeSWyLhKRzzA11Upxk3va0vKS8Ml/7J/I4/LyOmCSU/ka2bZhHQqdV3VWSpxXVueySfo35aT57W23Mjs1ouVbCWjqX81FSe/hurp+ril6nPG+tXinYvCvDVHCUnTUZaqNWP/Tk72l/Y+TXJXae1i4ZLjqtSl9LBQa21Rf0dTbeUOqV+j5eZt5rksKqtUWyvZq19+aV+aa2aIXPc8/l4qjhow1UoQunf2VKmtoxdt7y5Jc7XZrOe6SLAnt+/6ivh41ItSipJ81JdjVybNI4ijGrFNJ3Uov3oTjtKD7tPr1TT5M3XV9P17HLjaq8YylDRaCqRakpwlZaleO0W9r89nzInKM0nT3w0nOCfjw1W6ce+hveD8nsXitCM04yipRfNS3TKtmnClnqo3uuVnarHyjJ+8v6WdZ/KMcbeJ4op1cPP2UnCpbTKE/DUpJ+/Jrso6mmtr27l/wAgyxKhSaWzpU2tmtnFNbPc5PlOFq4mtGhNR3klUqRVm4J3alB7xta7XLZLqd0w8UopLZJJL4Lkbwx0zlXmnRsZlE9A6sAAAAAAAAAAAAAAAAAAAAAAAGBpY6tZHJsnzhRqzg7qE680r2vTq3e0u0ZrTJf1N/aR1HNlsco4nyr2dWVWMdUKm1WHR35r482vO67HPObaxulpihCq001dWaafne6dvQrvD2czbjTnetCTtSrRV5L+msuaatbV87PnZPyPNZp2685xjazpSlSip1HZU43SirveT8lzaW7sUDEZRXra6UYzdlKVSUtUZ1qlt5NvkrpJLq7dEdAdTmY4Vvl+5ZlpNIjgzLqtHD2reGcpuTV1qskoxcl0k0rtdCdly7mJ1rGSCu/8sS3a6082/AkK2XOyduaT+4rvE+a+ypqNPerVbjSV+r2cn/TG938up0t4RWS7JL5bHb4p1zzqAyrLUp69KUmknKy1NLkmyzUlsYqWGSM6O7m+gAAAAAAAAAAAAAAAAAAAAAAAAADTx1G6KjmeCTvGSuns0+TLxONyJx+X3+ZKsc6yv+VoQq1qdRNNv2s027aHbS0ut1a9rvbyIDHcWYmnV1R0eON1hqmzVNO0fEntUe7fNcl0uQ2EqU3WqS0NVNbfs91TlJSbjVkuTS3d/wAyZxHAkq1NTc9NVty8ae97buS8UHtslslZdzh9d102kst48w9VpV08LPoqu0G+qjPkyehVjJXg9afWLuvLdHNamV4rD+GpHXD/ALq1Q9KsU0/9yubFGNO3+hKH/j1VFf8AGaM3BZk6BUrRitU5Rgu8mktvNkfiOLKdtOHTxFTo4p+xi+8qj2t5K7Ke5QvdYa8uksRUhJ7fGUmSuFynE11Z+CD6RUoQt5y96S8kkJgXJ6yiE6+YUo6lWm60HiJ28EYU5a3SgvqxVt/ir7tHc6T2KVwfw3DDx8KV2knJJLZfViukf/rLtTWx6MZqOVr2ADSAAAAAAAAAAAAAAAAAAAAAAAAAAAGviXsbBrYrkBQ48D0IYl1aaaT39lzpqV76lfdK++nle3wJSplTJaHM2anIzpVUqYRo1amXRfOEX8YRb/AseINOQVF0cvS92EY/2xivwRKYLLW3uZKJMYQIz4PC6UbiPMOR7NIAAAAAAAAAAAAAP//Z"/>
          <p:cNvSpPr>
            <a:spLocks noChangeAspect="1" noChangeArrowheads="1"/>
          </p:cNvSpPr>
          <p:nvPr/>
        </p:nvSpPr>
        <p:spPr bwMode="auto">
          <a:xfrm>
            <a:off x="77788" y="-914400"/>
            <a:ext cx="2390775" cy="19145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1028" name="Picture 4" descr="http://www.negocioganhardinheiro.com/wp-content/gallery/fotos-1/investimento-negocio-proprio-criar-emprego-ganhar-dinheir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76672"/>
            <a:ext cx="2698926" cy="2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(quem são os) Consultores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Auxiliam em questões operacionais do negócio</a:t>
            </a:r>
          </a:p>
          <a:p>
            <a:r>
              <a:rPr lang="pt-BR" dirty="0" smtClean="0"/>
              <a:t>Composição típica</a:t>
            </a:r>
          </a:p>
          <a:p>
            <a:pPr lvl="1"/>
            <a:r>
              <a:rPr lang="pt-BR" dirty="0" smtClean="0"/>
              <a:t>Clientes</a:t>
            </a:r>
          </a:p>
          <a:p>
            <a:pPr lvl="1"/>
            <a:r>
              <a:rPr lang="pt-BR" dirty="0" smtClean="0"/>
              <a:t>Consultores</a:t>
            </a:r>
          </a:p>
          <a:p>
            <a:pPr lvl="1"/>
            <a:r>
              <a:rPr lang="pt-BR" dirty="0" smtClean="0"/>
              <a:t>Empreendedores de sucesso</a:t>
            </a:r>
          </a:p>
          <a:p>
            <a:r>
              <a:rPr lang="pt-BR" dirty="0" smtClean="0"/>
              <a:t>Em geral, são remunerados via contrato de serviços + % de ganhos do negócio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Exercício – Pesquise sobre: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Quais atitudes recomendar a um grupo que inicia um novo </a:t>
            </a:r>
            <a:r>
              <a:rPr lang="pt-BR" dirty="0" smtClean="0"/>
              <a:t>negócio de TI?</a:t>
            </a:r>
            <a:endParaRPr lang="pt-BR" dirty="0" smtClean="0"/>
          </a:p>
          <a:p>
            <a:r>
              <a:rPr lang="pt-BR" dirty="0" smtClean="0"/>
              <a:t>Quais os mecanismos legais para criação de um </a:t>
            </a:r>
            <a:r>
              <a:rPr lang="pt-BR" dirty="0" smtClean="0"/>
              <a:t>negócio de TI?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(lembre-se dos) Fatores </a:t>
            </a:r>
            <a:r>
              <a:rPr lang="pt-BR" dirty="0" smtClean="0"/>
              <a:t>de riscos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Riscos na gestão</a:t>
            </a:r>
          </a:p>
          <a:p>
            <a:r>
              <a:rPr lang="pt-BR" dirty="0" smtClean="0"/>
              <a:t>Riscos financeiros</a:t>
            </a:r>
          </a:p>
          <a:p>
            <a:pPr lvl="1"/>
            <a:r>
              <a:rPr lang="pt-BR" dirty="0" smtClean="0"/>
              <a:t>Captação recursos</a:t>
            </a:r>
          </a:p>
          <a:p>
            <a:pPr lvl="1"/>
            <a:r>
              <a:rPr lang="pt-BR" dirty="0" smtClean="0"/>
              <a:t>Riscos na receita obtida com o negócio</a:t>
            </a:r>
          </a:p>
          <a:p>
            <a:r>
              <a:rPr lang="pt-BR" dirty="0" smtClean="0"/>
              <a:t>Riscos do negócio (em si)</a:t>
            </a:r>
          </a:p>
          <a:p>
            <a:r>
              <a:rPr lang="pt-BR" dirty="0" smtClean="0"/>
              <a:t>Riscos com os clientes</a:t>
            </a:r>
          </a:p>
          <a:p>
            <a:r>
              <a:rPr lang="pt-BR" dirty="0" smtClean="0"/>
              <a:t>Riscos com o mercado</a:t>
            </a:r>
            <a:endParaRPr lang="pt-BR" dirty="0"/>
          </a:p>
        </p:txBody>
      </p:sp>
      <p:pic>
        <p:nvPicPr>
          <p:cNvPr id="7171" name="Picture 3" descr="C:\Users\User\AppData\Local\Microsoft\Windows\Temporary Internet Files\Content.IE5\E1OU2SJ8\MC90031888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1268760"/>
            <a:ext cx="1143094" cy="10462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Iniciando um </a:t>
            </a:r>
            <a:r>
              <a:rPr lang="pt-BR" dirty="0" smtClean="0"/>
              <a:t>negócio (de </a:t>
            </a:r>
            <a:r>
              <a:rPr lang="pt-BR" dirty="0" err="1" smtClean="0"/>
              <a:t>suce</a:t>
            </a:r>
            <a:r>
              <a:rPr lang="pt-BR" dirty="0" smtClean="0"/>
              <a:t>$$o)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(quem participa) Pessoas</a:t>
            </a:r>
            <a:endParaRPr lang="pt-BR" dirty="0" smtClean="0"/>
          </a:p>
          <a:p>
            <a:pPr lvl="1"/>
            <a:r>
              <a:rPr lang="pt-BR" dirty="0" smtClean="0"/>
              <a:t>Expertise</a:t>
            </a:r>
          </a:p>
          <a:p>
            <a:pPr lvl="1"/>
            <a:r>
              <a:rPr lang="pt-BR" dirty="0" smtClean="0"/>
              <a:t>Valores </a:t>
            </a:r>
          </a:p>
          <a:p>
            <a:pPr lvl="1"/>
            <a:r>
              <a:rPr lang="pt-BR" dirty="0" smtClean="0"/>
              <a:t>Competências complementares</a:t>
            </a:r>
          </a:p>
          <a:p>
            <a:r>
              <a:rPr lang="pt-BR" dirty="0" smtClean="0"/>
              <a:t>(quanto se investe) $$</a:t>
            </a:r>
            <a:endParaRPr lang="pt-BR" dirty="0" smtClean="0"/>
          </a:p>
          <a:p>
            <a:pPr lvl="1"/>
            <a:r>
              <a:rPr lang="pt-BR" dirty="0" smtClean="0"/>
              <a:t>Tipos de investimentos</a:t>
            </a:r>
          </a:p>
          <a:p>
            <a:pPr lvl="1"/>
            <a:r>
              <a:rPr lang="pt-BR" dirty="0" smtClean="0"/>
              <a:t>Fontes de investimentos</a:t>
            </a:r>
          </a:p>
          <a:p>
            <a:pPr lvl="1"/>
            <a:r>
              <a:rPr lang="pt-BR" dirty="0" smtClean="0"/>
              <a:t>Plano de negócios</a:t>
            </a:r>
          </a:p>
          <a:p>
            <a:pPr lvl="1"/>
            <a:r>
              <a:rPr lang="pt-BR" dirty="0" smtClean="0"/>
              <a:t>Venda do negócio</a:t>
            </a:r>
            <a:endParaRPr lang="pt-BR" dirty="0"/>
          </a:p>
        </p:txBody>
      </p:sp>
      <p:pic>
        <p:nvPicPr>
          <p:cNvPr id="15362" name="Picture 2" descr="C:\Users\User\AppData\Local\Microsoft\Windows\Temporary Internet Files\Content.IE5\TARY8WPZ\MC90023052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96336" y="1412776"/>
            <a:ext cx="997995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Iniciando um </a:t>
            </a:r>
            <a:r>
              <a:rPr lang="pt-BR" dirty="0" smtClean="0"/>
              <a:t>negócio (de </a:t>
            </a:r>
            <a:r>
              <a:rPr lang="pt-BR" dirty="0" err="1" smtClean="0"/>
              <a:t>suce</a:t>
            </a:r>
            <a:r>
              <a:rPr lang="pt-BR" dirty="0" smtClean="0"/>
              <a:t>$$o)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(o que será vendido) Ideia</a:t>
            </a:r>
            <a:endParaRPr lang="pt-BR" dirty="0" smtClean="0"/>
          </a:p>
          <a:p>
            <a:pPr lvl="1"/>
            <a:r>
              <a:rPr lang="pt-BR" dirty="0" smtClean="0"/>
              <a:t>Descrita</a:t>
            </a:r>
          </a:p>
          <a:p>
            <a:pPr lvl="1"/>
            <a:r>
              <a:rPr lang="pt-BR" dirty="0" smtClean="0"/>
              <a:t>Pesquisa de mercado preliminar</a:t>
            </a:r>
          </a:p>
          <a:p>
            <a:r>
              <a:rPr lang="pt-BR" dirty="0" smtClean="0"/>
              <a:t>(como se </a:t>
            </a:r>
            <a:r>
              <a:rPr lang="pt-BR" dirty="0" smtClean="0"/>
              <a:t>cria) </a:t>
            </a:r>
            <a:r>
              <a:rPr lang="pt-BR" dirty="0" smtClean="0"/>
              <a:t>Legal</a:t>
            </a:r>
            <a:endParaRPr lang="pt-BR" dirty="0" smtClean="0"/>
          </a:p>
          <a:p>
            <a:pPr lvl="1"/>
            <a:r>
              <a:rPr lang="pt-BR" dirty="0" smtClean="0"/>
              <a:t>Formalização da empresa</a:t>
            </a:r>
          </a:p>
          <a:p>
            <a:pPr lvl="1"/>
            <a:r>
              <a:rPr lang="pt-BR" dirty="0" smtClean="0"/>
              <a:t>Acordo entre os parceiros</a:t>
            </a:r>
          </a:p>
          <a:p>
            <a:pPr lvl="1"/>
            <a:r>
              <a:rPr lang="pt-BR" dirty="0" smtClean="0"/>
              <a:t>Marca</a:t>
            </a:r>
          </a:p>
          <a:p>
            <a:pPr lvl="1"/>
            <a:r>
              <a:rPr lang="pt-BR" dirty="0" smtClean="0"/>
              <a:t>Diretores, técnicos, </a:t>
            </a:r>
            <a:r>
              <a:rPr lang="pt-BR" dirty="0" err="1" smtClean="0"/>
              <a:t>etc</a:t>
            </a:r>
            <a:endParaRPr lang="pt-BR" dirty="0" smtClean="0"/>
          </a:p>
          <a:p>
            <a:pPr lvl="1"/>
            <a:r>
              <a:rPr lang="pt-BR" dirty="0" smtClean="0"/>
              <a:t>Atuar como um negócio “real”</a:t>
            </a:r>
            <a:endParaRPr lang="pt-BR" dirty="0"/>
          </a:p>
        </p:txBody>
      </p:sp>
      <p:pic>
        <p:nvPicPr>
          <p:cNvPr id="4" name="Picture 2" descr="C:\Users\User\AppData\Local\Microsoft\Windows\Temporary Internet Files\Content.IE5\TARY8WPZ\MC90023052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1340768"/>
            <a:ext cx="997995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Iniciando um </a:t>
            </a:r>
            <a:r>
              <a:rPr lang="pt-BR" dirty="0" smtClean="0"/>
              <a:t>negócio (de </a:t>
            </a:r>
            <a:r>
              <a:rPr lang="pt-BR" dirty="0" err="1" smtClean="0"/>
              <a:t>suce</a:t>
            </a:r>
            <a:r>
              <a:rPr lang="pt-BR" dirty="0" smtClean="0"/>
              <a:t>$$o)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(colaboradores) Sociedade/propriedade</a:t>
            </a:r>
            <a:endParaRPr lang="pt-BR" dirty="0" smtClean="0"/>
          </a:p>
          <a:p>
            <a:r>
              <a:rPr lang="pt-BR" dirty="0" smtClean="0"/>
              <a:t>(como se vende) Marketing </a:t>
            </a:r>
            <a:r>
              <a:rPr lang="pt-BR" dirty="0" smtClean="0"/>
              <a:t>&amp; Vendas</a:t>
            </a:r>
          </a:p>
          <a:p>
            <a:pPr lvl="1"/>
            <a:r>
              <a:rPr lang="pt-BR" dirty="0" smtClean="0"/>
              <a:t>Cartão / Posição</a:t>
            </a:r>
          </a:p>
          <a:p>
            <a:pPr lvl="1"/>
            <a:r>
              <a:rPr lang="pt-BR" dirty="0" smtClean="0"/>
              <a:t>Avaliação mercado</a:t>
            </a:r>
          </a:p>
          <a:p>
            <a:pPr lvl="1"/>
            <a:r>
              <a:rPr lang="pt-BR" dirty="0" smtClean="0"/>
              <a:t>Ideia valor/preço</a:t>
            </a:r>
          </a:p>
          <a:p>
            <a:r>
              <a:rPr lang="pt-BR" dirty="0" smtClean="0"/>
              <a:t>(o custo base) Contabilidade</a:t>
            </a:r>
            <a:endParaRPr lang="pt-BR" dirty="0" smtClean="0"/>
          </a:p>
          <a:p>
            <a:pPr lvl="1"/>
            <a:r>
              <a:rPr lang="pt-BR" dirty="0" smtClean="0"/>
              <a:t>Serviço contador</a:t>
            </a:r>
          </a:p>
          <a:p>
            <a:pPr lvl="1"/>
            <a:r>
              <a:rPr lang="pt-BR" dirty="0" smtClean="0"/>
              <a:t>Impostos</a:t>
            </a:r>
          </a:p>
          <a:p>
            <a:pPr lvl="1"/>
            <a:r>
              <a:rPr lang="pt-BR" dirty="0" smtClean="0"/>
              <a:t>Despesas</a:t>
            </a:r>
          </a:p>
          <a:p>
            <a:pPr lvl="1"/>
            <a:r>
              <a:rPr lang="pt-BR" dirty="0" smtClean="0"/>
              <a:t>Conta bancária</a:t>
            </a:r>
            <a:endParaRPr lang="pt-BR" dirty="0"/>
          </a:p>
        </p:txBody>
      </p:sp>
      <p:pic>
        <p:nvPicPr>
          <p:cNvPr id="4" name="Picture 2" descr="C:\Users\User\AppData\Local\Microsoft\Windows\Temporary Internet Files\Content.IE5\TARY8WPZ\MC90023052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628800"/>
            <a:ext cx="997995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Iniciando um </a:t>
            </a:r>
            <a:r>
              <a:rPr lang="pt-BR" dirty="0" smtClean="0"/>
              <a:t>negócio (de </a:t>
            </a:r>
            <a:r>
              <a:rPr lang="pt-BR" dirty="0" err="1" smtClean="0"/>
              <a:t>suce</a:t>
            </a:r>
            <a:r>
              <a:rPr lang="pt-BR" dirty="0" smtClean="0"/>
              <a:t>$$o)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(as conexões) Rede </a:t>
            </a:r>
            <a:r>
              <a:rPr lang="pt-BR" dirty="0" smtClean="0"/>
              <a:t>de relacionamentos</a:t>
            </a:r>
          </a:p>
          <a:p>
            <a:pPr lvl="1"/>
            <a:r>
              <a:rPr lang="pt-BR" dirty="0" smtClean="0"/>
              <a:t>Advogados</a:t>
            </a:r>
          </a:p>
          <a:p>
            <a:pPr lvl="1"/>
            <a:r>
              <a:rPr lang="pt-BR" dirty="0" smtClean="0"/>
              <a:t>Contadores</a:t>
            </a:r>
          </a:p>
          <a:p>
            <a:pPr lvl="1"/>
            <a:r>
              <a:rPr lang="pt-BR" dirty="0" smtClean="0"/>
              <a:t>Bancos</a:t>
            </a:r>
          </a:p>
          <a:p>
            <a:pPr lvl="1"/>
            <a:r>
              <a:rPr lang="pt-BR" dirty="0" smtClean="0"/>
              <a:t>Consultores</a:t>
            </a:r>
          </a:p>
          <a:p>
            <a:pPr lvl="1"/>
            <a:r>
              <a:rPr lang="pt-BR" dirty="0" smtClean="0"/>
              <a:t>Profissionais com maior experiência no setor de negócio</a:t>
            </a:r>
            <a:endParaRPr lang="pt-BR" dirty="0"/>
          </a:p>
        </p:txBody>
      </p:sp>
      <p:pic>
        <p:nvPicPr>
          <p:cNvPr id="4" name="Picture 2" descr="C:\Users\User\AppData\Local\Microsoft\Windows\Temporary Internet Files\Content.IE5\TARY8WPZ\MC90023052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1412776"/>
            <a:ext cx="997995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Time da Empresa: Competências (perfis) desejáveis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Técnico</a:t>
            </a:r>
          </a:p>
          <a:p>
            <a:r>
              <a:rPr lang="pt-BR" dirty="0" smtClean="0"/>
              <a:t>Finanças</a:t>
            </a:r>
          </a:p>
          <a:p>
            <a:r>
              <a:rPr lang="pt-BR" dirty="0" smtClean="0"/>
              <a:t>Vendas</a:t>
            </a:r>
          </a:p>
          <a:p>
            <a:r>
              <a:rPr lang="pt-BR" dirty="0" smtClean="0"/>
              <a:t>Marketing</a:t>
            </a:r>
          </a:p>
          <a:p>
            <a:r>
              <a:rPr lang="pt-BR" dirty="0" smtClean="0"/>
              <a:t>Gestão</a:t>
            </a:r>
          </a:p>
          <a:p>
            <a:r>
              <a:rPr lang="pt-BR" dirty="0" smtClean="0"/>
              <a:t>Administrativo</a:t>
            </a:r>
          </a:p>
          <a:p>
            <a:endParaRPr lang="pt-BR" dirty="0"/>
          </a:p>
        </p:txBody>
      </p:sp>
      <p:pic>
        <p:nvPicPr>
          <p:cNvPr id="16391" name="Picture 7" descr="C:\Users\User\AppData\Local\Microsoft\Windows\Temporary Internet Files\Content.IE5\EN1V98EU\MC90028699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2420888"/>
            <a:ext cx="1250887" cy="21909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Grupo de Dirigentes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É constituído por parceiros externos ou empregados que passam a assumir riscos com o negócio</a:t>
            </a:r>
          </a:p>
          <a:p>
            <a:r>
              <a:rPr lang="pt-BR" dirty="0" smtClean="0"/>
              <a:t>Papéis</a:t>
            </a:r>
          </a:p>
          <a:p>
            <a:pPr lvl="1"/>
            <a:r>
              <a:rPr lang="pt-BR" dirty="0" smtClean="0"/>
              <a:t>Consultores</a:t>
            </a:r>
          </a:p>
          <a:p>
            <a:pPr lvl="1"/>
            <a:r>
              <a:rPr lang="pt-BR" dirty="0" smtClean="0"/>
              <a:t>Vendas/Relacionamento com clientes</a:t>
            </a:r>
          </a:p>
          <a:p>
            <a:pPr lvl="1"/>
            <a:r>
              <a:rPr lang="pt-BR" dirty="0" smtClean="0"/>
              <a:t>Parceiros</a:t>
            </a:r>
          </a:p>
          <a:p>
            <a:pPr lvl="1"/>
            <a:r>
              <a:rPr lang="pt-BR" dirty="0" smtClean="0"/>
              <a:t>Aprovam transações financeiras</a:t>
            </a:r>
          </a:p>
          <a:p>
            <a:pPr lvl="1"/>
            <a:r>
              <a:rPr lang="pt-BR" dirty="0" smtClean="0"/>
              <a:t>Aprovam ações dos investidores</a:t>
            </a:r>
            <a:endParaRPr lang="pt-BR" dirty="0"/>
          </a:p>
        </p:txBody>
      </p:sp>
      <p:pic>
        <p:nvPicPr>
          <p:cNvPr id="17411" name="Picture 3" descr="C:\Users\User\AppData\Local\Microsoft\Windows\Temporary Internet Files\Content.IE5\QZO1NG9N\MC90005505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3429000"/>
            <a:ext cx="2137361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(quem são os) Colaboradores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Fundadores do negócio</a:t>
            </a:r>
          </a:p>
          <a:p>
            <a:r>
              <a:rPr lang="pt-BR" dirty="0" smtClean="0"/>
              <a:t>Investidores</a:t>
            </a:r>
          </a:p>
          <a:p>
            <a:r>
              <a:rPr lang="pt-BR" dirty="0" smtClean="0"/>
              <a:t>Observadores externos</a:t>
            </a:r>
          </a:p>
          <a:p>
            <a:pPr lvl="1"/>
            <a:r>
              <a:rPr lang="pt-BR" dirty="0" smtClean="0"/>
              <a:t>Peritos no segmento de negócio</a:t>
            </a:r>
          </a:p>
          <a:p>
            <a:pPr lvl="1"/>
            <a:r>
              <a:rPr lang="pt-BR" dirty="0" smtClean="0"/>
              <a:t>Consultores especializados</a:t>
            </a:r>
          </a:p>
          <a:p>
            <a:r>
              <a:rPr lang="pt-BR" dirty="0" smtClean="0"/>
              <a:t>Advogados</a:t>
            </a:r>
          </a:p>
          <a:p>
            <a:r>
              <a:rPr lang="pt-BR" dirty="0" smtClean="0"/>
              <a:t>Em geral, são remunerados com % de ganhos do negócio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336</Words>
  <Application>Microsoft Office PowerPoint</Application>
  <PresentationFormat>Apresentação na tela (4:3)</PresentationFormat>
  <Paragraphs>82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Iniciando um negócio...</vt:lpstr>
      <vt:lpstr>(lembre-se dos) Fatores de riscos</vt:lpstr>
      <vt:lpstr>Iniciando um negócio (de suce$$o)</vt:lpstr>
      <vt:lpstr>Iniciando um negócio (de suce$$o)</vt:lpstr>
      <vt:lpstr>Iniciando um negócio (de suce$$o)</vt:lpstr>
      <vt:lpstr>Iniciando um negócio (de suce$$o)</vt:lpstr>
      <vt:lpstr>Time da Empresa: Competências (perfis) desejáveis</vt:lpstr>
      <vt:lpstr>Grupo de Dirigentes</vt:lpstr>
      <vt:lpstr>(quem são os) Colaboradores</vt:lpstr>
      <vt:lpstr>(quem são os) Consultores</vt:lpstr>
      <vt:lpstr>Exercício – Pesquise sobre: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Iniciando um negócio...</dc:title>
  <dc:creator>User</dc:creator>
  <cp:lastModifiedBy>User</cp:lastModifiedBy>
  <cp:revision>25</cp:revision>
  <dcterms:created xsi:type="dcterms:W3CDTF">2011-02-22T15:41:59Z</dcterms:created>
  <dcterms:modified xsi:type="dcterms:W3CDTF">2011-08-29T01:42:23Z</dcterms:modified>
</cp:coreProperties>
</file>